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66" r:id="rId3"/>
    <p:sldId id="257" r:id="rId4"/>
    <p:sldId id="267" r:id="rId5"/>
    <p:sldId id="265" r:id="rId6"/>
    <p:sldId id="259" r:id="rId7"/>
    <p:sldId id="258" r:id="rId8"/>
    <p:sldId id="260" r:id="rId9"/>
    <p:sldId id="261" r:id="rId10"/>
    <p:sldId id="262" r:id="rId11"/>
    <p:sldId id="263" r:id="rId12"/>
    <p:sldId id="264" r:id="rId13"/>
    <p:sldId id="268" r:id="rId14"/>
    <p:sldId id="269" r:id="rId15"/>
    <p:sldId id="270" r:id="rId16"/>
    <p:sldId id="277" r:id="rId17"/>
    <p:sldId id="271" r:id="rId18"/>
    <p:sldId id="272" r:id="rId19"/>
    <p:sldId id="273" r:id="rId20"/>
    <p:sldId id="274" r:id="rId21"/>
    <p:sldId id="275" r:id="rId22"/>
    <p:sldId id="276" r:id="rId23"/>
    <p:sldId id="278" r:id="rId24"/>
    <p:sldId id="279" r:id="rId25"/>
    <p:sldId id="280" r:id="rId26"/>
    <p:sldId id="281" r:id="rId27"/>
    <p:sldId id="282" r:id="rId28"/>
    <p:sldId id="291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3" r:id="rId37"/>
    <p:sldId id="294" r:id="rId38"/>
    <p:sldId id="292" r:id="rId39"/>
    <p:sldId id="295" r:id="rId40"/>
    <p:sldId id="296" r:id="rId41"/>
    <p:sldId id="297" r:id="rId42"/>
    <p:sldId id="298" r:id="rId43"/>
    <p:sldId id="290" r:id="rId44"/>
  </p:sldIdLst>
  <p:sldSz cx="10439400" cy="611981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E861F56-360F-4157-BA90-B8DBC6315437}">
          <p14:sldIdLst>
            <p14:sldId id="256"/>
          </p14:sldIdLst>
        </p14:section>
        <p14:section name="Proband/Project info" id="{2D9EA784-FA26-4010-B16C-FB07785292D8}">
          <p14:sldIdLst>
            <p14:sldId id="266"/>
            <p14:sldId id="257"/>
            <p14:sldId id="267"/>
            <p14:sldId id="265"/>
            <p14:sldId id="259"/>
            <p14:sldId id="258"/>
            <p14:sldId id="260"/>
          </p14:sldIdLst>
        </p14:section>
        <p14:section name="Meshes" id="{1A5CF1FB-5CF2-4945-A0CB-4BB2746D2A2B}">
          <p14:sldIdLst>
            <p14:sldId id="261"/>
            <p14:sldId id="262"/>
            <p14:sldId id="263"/>
            <p14:sldId id="264"/>
            <p14:sldId id="268"/>
            <p14:sldId id="269"/>
            <p14:sldId id="270"/>
            <p14:sldId id="277"/>
          </p14:sldIdLst>
        </p14:section>
        <p14:section name="Loading" id="{F58566EC-0EFA-4930-81CA-F5947A154115}">
          <p14:sldIdLst>
            <p14:sldId id="271"/>
            <p14:sldId id="272"/>
            <p14:sldId id="273"/>
            <p14:sldId id="274"/>
            <p14:sldId id="275"/>
            <p14:sldId id="276"/>
            <p14:sldId id="278"/>
            <p14:sldId id="279"/>
            <p14:sldId id="280"/>
            <p14:sldId id="281"/>
          </p14:sldIdLst>
        </p14:section>
        <p14:section name="Analysis" id="{6A207E82-1172-44C5-A862-2448860E77FE}">
          <p14:sldIdLst>
            <p14:sldId id="282"/>
            <p14:sldId id="291"/>
            <p14:sldId id="283"/>
            <p14:sldId id="284"/>
            <p14:sldId id="285"/>
            <p14:sldId id="286"/>
            <p14:sldId id="287"/>
            <p14:sldId id="288"/>
          </p14:sldIdLst>
        </p14:section>
        <p14:section name="Results selected analyis" id="{5A2AF0B2-2BF7-4694-AA6B-61BDC9BC67AC}">
          <p14:sldIdLst>
            <p14:sldId id="289"/>
            <p14:sldId id="293"/>
            <p14:sldId id="294"/>
            <p14:sldId id="292"/>
            <p14:sldId id="295"/>
            <p14:sldId id="296"/>
            <p14:sldId id="297"/>
            <p14:sldId id="298"/>
            <p14:sldId id="290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50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55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04925" y="1001553"/>
            <a:ext cx="7829550" cy="2130602"/>
          </a:xfrm>
        </p:spPr>
        <p:txBody>
          <a:bodyPr anchor="b"/>
          <a:lstStyle>
            <a:lvl1pPr algn="ctr">
              <a:defRPr sz="513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04925" y="3214319"/>
            <a:ext cx="7829550" cy="1477538"/>
          </a:xfrm>
        </p:spPr>
        <p:txBody>
          <a:bodyPr/>
          <a:lstStyle>
            <a:lvl1pPr marL="0" indent="0" algn="ctr">
              <a:buNone/>
              <a:defRPr sz="2055"/>
            </a:lvl1pPr>
            <a:lvl2pPr marL="391500" indent="0" algn="ctr">
              <a:buNone/>
              <a:defRPr sz="1713"/>
            </a:lvl2pPr>
            <a:lvl3pPr marL="783001" indent="0" algn="ctr">
              <a:buNone/>
              <a:defRPr sz="1541"/>
            </a:lvl3pPr>
            <a:lvl4pPr marL="1174501" indent="0" algn="ctr">
              <a:buNone/>
              <a:defRPr sz="1370"/>
            </a:lvl4pPr>
            <a:lvl5pPr marL="1566001" indent="0" algn="ctr">
              <a:buNone/>
              <a:defRPr sz="1370"/>
            </a:lvl5pPr>
            <a:lvl6pPr marL="1957502" indent="0" algn="ctr">
              <a:buNone/>
              <a:defRPr sz="1370"/>
            </a:lvl6pPr>
            <a:lvl7pPr marL="2349002" indent="0" algn="ctr">
              <a:buNone/>
              <a:defRPr sz="1370"/>
            </a:lvl7pPr>
            <a:lvl8pPr marL="2740503" indent="0" algn="ctr">
              <a:buNone/>
              <a:defRPr sz="1370"/>
            </a:lvl8pPr>
            <a:lvl9pPr marL="3132003" indent="0" algn="ctr">
              <a:buNone/>
              <a:defRPr sz="137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1311D-61C5-4288-A577-684BA64BF618}" type="datetimeFigureOut">
              <a:rPr lang="LID4096" smtClean="0"/>
              <a:t>01/04/2023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05F49-59E4-47E8-ADFE-83586DB2966F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6556724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1311D-61C5-4288-A577-684BA64BF618}" type="datetimeFigureOut">
              <a:rPr lang="LID4096" smtClean="0"/>
              <a:t>01/04/2023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05F49-59E4-47E8-ADFE-83586DB2966F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1317198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470695" y="325823"/>
            <a:ext cx="2250996" cy="518625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17709" y="325823"/>
            <a:ext cx="6622494" cy="518625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1311D-61C5-4288-A577-684BA64BF618}" type="datetimeFigureOut">
              <a:rPr lang="LID4096" smtClean="0"/>
              <a:t>01/04/2023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05F49-59E4-47E8-ADFE-83586DB2966F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5776450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1311D-61C5-4288-A577-684BA64BF618}" type="datetimeFigureOut">
              <a:rPr lang="LID4096" smtClean="0"/>
              <a:t>01/04/2023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05F49-59E4-47E8-ADFE-83586DB2966F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4369695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2271" y="1525704"/>
            <a:ext cx="9003983" cy="2545672"/>
          </a:xfrm>
        </p:spPr>
        <p:txBody>
          <a:bodyPr anchor="b"/>
          <a:lstStyle>
            <a:lvl1pPr>
              <a:defRPr sz="513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2271" y="4095459"/>
            <a:ext cx="9003983" cy="1338709"/>
          </a:xfrm>
        </p:spPr>
        <p:txBody>
          <a:bodyPr/>
          <a:lstStyle>
            <a:lvl1pPr marL="0" indent="0">
              <a:buNone/>
              <a:defRPr sz="2055">
                <a:solidFill>
                  <a:schemeClr val="tx1">
                    <a:tint val="75000"/>
                  </a:schemeClr>
                </a:solidFill>
              </a:defRPr>
            </a:lvl1pPr>
            <a:lvl2pPr marL="391500" indent="0">
              <a:buNone/>
              <a:defRPr sz="1713">
                <a:solidFill>
                  <a:schemeClr val="tx1">
                    <a:tint val="75000"/>
                  </a:schemeClr>
                </a:solidFill>
              </a:defRPr>
            </a:lvl2pPr>
            <a:lvl3pPr marL="783001" indent="0">
              <a:buNone/>
              <a:defRPr sz="1541">
                <a:solidFill>
                  <a:schemeClr val="tx1">
                    <a:tint val="75000"/>
                  </a:schemeClr>
                </a:solidFill>
              </a:defRPr>
            </a:lvl3pPr>
            <a:lvl4pPr marL="1174501" indent="0">
              <a:buNone/>
              <a:defRPr sz="1370">
                <a:solidFill>
                  <a:schemeClr val="tx1">
                    <a:tint val="75000"/>
                  </a:schemeClr>
                </a:solidFill>
              </a:defRPr>
            </a:lvl4pPr>
            <a:lvl5pPr marL="1566001" indent="0">
              <a:buNone/>
              <a:defRPr sz="1370">
                <a:solidFill>
                  <a:schemeClr val="tx1">
                    <a:tint val="75000"/>
                  </a:schemeClr>
                </a:solidFill>
              </a:defRPr>
            </a:lvl5pPr>
            <a:lvl6pPr marL="1957502" indent="0">
              <a:buNone/>
              <a:defRPr sz="1370">
                <a:solidFill>
                  <a:schemeClr val="tx1">
                    <a:tint val="75000"/>
                  </a:schemeClr>
                </a:solidFill>
              </a:defRPr>
            </a:lvl6pPr>
            <a:lvl7pPr marL="2349002" indent="0">
              <a:buNone/>
              <a:defRPr sz="1370">
                <a:solidFill>
                  <a:schemeClr val="tx1">
                    <a:tint val="75000"/>
                  </a:schemeClr>
                </a:solidFill>
              </a:defRPr>
            </a:lvl7pPr>
            <a:lvl8pPr marL="2740503" indent="0">
              <a:buNone/>
              <a:defRPr sz="1370">
                <a:solidFill>
                  <a:schemeClr val="tx1">
                    <a:tint val="75000"/>
                  </a:schemeClr>
                </a:solidFill>
              </a:defRPr>
            </a:lvl8pPr>
            <a:lvl9pPr marL="3132003" indent="0">
              <a:buNone/>
              <a:defRPr sz="137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1311D-61C5-4288-A577-684BA64BF618}" type="datetimeFigureOut">
              <a:rPr lang="LID4096" smtClean="0"/>
              <a:t>01/04/2023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05F49-59E4-47E8-ADFE-83586DB2966F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7852875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17709" y="1629117"/>
            <a:ext cx="4436745" cy="388296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84946" y="1629117"/>
            <a:ext cx="4436745" cy="388296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1311D-61C5-4288-A577-684BA64BF618}" type="datetimeFigureOut">
              <a:rPr lang="LID4096" smtClean="0"/>
              <a:t>01/04/2023</a:t>
            </a:fld>
            <a:endParaRPr lang="LID4096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05F49-59E4-47E8-ADFE-83586DB2966F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5314756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9068" y="325824"/>
            <a:ext cx="9003983" cy="118288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9069" y="1500205"/>
            <a:ext cx="4416355" cy="735227"/>
          </a:xfrm>
        </p:spPr>
        <p:txBody>
          <a:bodyPr anchor="b"/>
          <a:lstStyle>
            <a:lvl1pPr marL="0" indent="0">
              <a:buNone/>
              <a:defRPr sz="2055" b="1"/>
            </a:lvl1pPr>
            <a:lvl2pPr marL="391500" indent="0">
              <a:buNone/>
              <a:defRPr sz="1713" b="1"/>
            </a:lvl2pPr>
            <a:lvl3pPr marL="783001" indent="0">
              <a:buNone/>
              <a:defRPr sz="1541" b="1"/>
            </a:lvl3pPr>
            <a:lvl4pPr marL="1174501" indent="0">
              <a:buNone/>
              <a:defRPr sz="1370" b="1"/>
            </a:lvl4pPr>
            <a:lvl5pPr marL="1566001" indent="0">
              <a:buNone/>
              <a:defRPr sz="1370" b="1"/>
            </a:lvl5pPr>
            <a:lvl6pPr marL="1957502" indent="0">
              <a:buNone/>
              <a:defRPr sz="1370" b="1"/>
            </a:lvl6pPr>
            <a:lvl7pPr marL="2349002" indent="0">
              <a:buNone/>
              <a:defRPr sz="1370" b="1"/>
            </a:lvl7pPr>
            <a:lvl8pPr marL="2740503" indent="0">
              <a:buNone/>
              <a:defRPr sz="1370" b="1"/>
            </a:lvl8pPr>
            <a:lvl9pPr marL="3132003" indent="0">
              <a:buNone/>
              <a:defRPr sz="137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69" y="2235432"/>
            <a:ext cx="4416355" cy="328798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284946" y="1500205"/>
            <a:ext cx="4438105" cy="735227"/>
          </a:xfrm>
        </p:spPr>
        <p:txBody>
          <a:bodyPr anchor="b"/>
          <a:lstStyle>
            <a:lvl1pPr marL="0" indent="0">
              <a:buNone/>
              <a:defRPr sz="2055" b="1"/>
            </a:lvl1pPr>
            <a:lvl2pPr marL="391500" indent="0">
              <a:buNone/>
              <a:defRPr sz="1713" b="1"/>
            </a:lvl2pPr>
            <a:lvl3pPr marL="783001" indent="0">
              <a:buNone/>
              <a:defRPr sz="1541" b="1"/>
            </a:lvl3pPr>
            <a:lvl4pPr marL="1174501" indent="0">
              <a:buNone/>
              <a:defRPr sz="1370" b="1"/>
            </a:lvl4pPr>
            <a:lvl5pPr marL="1566001" indent="0">
              <a:buNone/>
              <a:defRPr sz="1370" b="1"/>
            </a:lvl5pPr>
            <a:lvl6pPr marL="1957502" indent="0">
              <a:buNone/>
              <a:defRPr sz="1370" b="1"/>
            </a:lvl6pPr>
            <a:lvl7pPr marL="2349002" indent="0">
              <a:buNone/>
              <a:defRPr sz="1370" b="1"/>
            </a:lvl7pPr>
            <a:lvl8pPr marL="2740503" indent="0">
              <a:buNone/>
              <a:defRPr sz="1370" b="1"/>
            </a:lvl8pPr>
            <a:lvl9pPr marL="3132003" indent="0">
              <a:buNone/>
              <a:defRPr sz="137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284946" y="2235432"/>
            <a:ext cx="4438105" cy="328798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1311D-61C5-4288-A577-684BA64BF618}" type="datetimeFigureOut">
              <a:rPr lang="LID4096" smtClean="0"/>
              <a:t>01/04/2023</a:t>
            </a:fld>
            <a:endParaRPr lang="LID4096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05F49-59E4-47E8-ADFE-83586DB2966F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6505153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1311D-61C5-4288-A577-684BA64BF618}" type="datetimeFigureOut">
              <a:rPr lang="LID4096" smtClean="0"/>
              <a:t>01/04/2023</a:t>
            </a:fld>
            <a:endParaRPr lang="LID4096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05F49-59E4-47E8-ADFE-83586DB2966F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2975458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1311D-61C5-4288-A577-684BA64BF618}" type="datetimeFigureOut">
              <a:rPr lang="LID4096" smtClean="0"/>
              <a:t>01/04/2023</a:t>
            </a:fld>
            <a:endParaRPr lang="LID4096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05F49-59E4-47E8-ADFE-83586DB2966F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177461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9069" y="407988"/>
            <a:ext cx="3366978" cy="1427956"/>
          </a:xfrm>
        </p:spPr>
        <p:txBody>
          <a:bodyPr anchor="b"/>
          <a:lstStyle>
            <a:lvl1pPr>
              <a:defRPr sz="27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38105" y="881140"/>
            <a:ext cx="5284946" cy="4349034"/>
          </a:xfrm>
        </p:spPr>
        <p:txBody>
          <a:bodyPr/>
          <a:lstStyle>
            <a:lvl1pPr>
              <a:defRPr sz="2740"/>
            </a:lvl1pPr>
            <a:lvl2pPr>
              <a:defRPr sz="2398"/>
            </a:lvl2pPr>
            <a:lvl3pPr>
              <a:defRPr sz="2055"/>
            </a:lvl3pPr>
            <a:lvl4pPr>
              <a:defRPr sz="1713"/>
            </a:lvl4pPr>
            <a:lvl5pPr>
              <a:defRPr sz="1713"/>
            </a:lvl5pPr>
            <a:lvl6pPr>
              <a:defRPr sz="1713"/>
            </a:lvl6pPr>
            <a:lvl7pPr>
              <a:defRPr sz="1713"/>
            </a:lvl7pPr>
            <a:lvl8pPr>
              <a:defRPr sz="1713"/>
            </a:lvl8pPr>
            <a:lvl9pPr>
              <a:defRPr sz="171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19069" y="1835944"/>
            <a:ext cx="3366978" cy="3401313"/>
          </a:xfrm>
        </p:spPr>
        <p:txBody>
          <a:bodyPr/>
          <a:lstStyle>
            <a:lvl1pPr marL="0" indent="0">
              <a:buNone/>
              <a:defRPr sz="1370"/>
            </a:lvl1pPr>
            <a:lvl2pPr marL="391500" indent="0">
              <a:buNone/>
              <a:defRPr sz="1199"/>
            </a:lvl2pPr>
            <a:lvl3pPr marL="783001" indent="0">
              <a:buNone/>
              <a:defRPr sz="1028"/>
            </a:lvl3pPr>
            <a:lvl4pPr marL="1174501" indent="0">
              <a:buNone/>
              <a:defRPr sz="856"/>
            </a:lvl4pPr>
            <a:lvl5pPr marL="1566001" indent="0">
              <a:buNone/>
              <a:defRPr sz="856"/>
            </a:lvl5pPr>
            <a:lvl6pPr marL="1957502" indent="0">
              <a:buNone/>
              <a:defRPr sz="856"/>
            </a:lvl6pPr>
            <a:lvl7pPr marL="2349002" indent="0">
              <a:buNone/>
              <a:defRPr sz="856"/>
            </a:lvl7pPr>
            <a:lvl8pPr marL="2740503" indent="0">
              <a:buNone/>
              <a:defRPr sz="856"/>
            </a:lvl8pPr>
            <a:lvl9pPr marL="3132003" indent="0">
              <a:buNone/>
              <a:defRPr sz="856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1311D-61C5-4288-A577-684BA64BF618}" type="datetimeFigureOut">
              <a:rPr lang="LID4096" smtClean="0"/>
              <a:t>01/04/2023</a:t>
            </a:fld>
            <a:endParaRPr lang="LID4096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05F49-59E4-47E8-ADFE-83586DB2966F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4872562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9069" y="407988"/>
            <a:ext cx="3366978" cy="1427956"/>
          </a:xfrm>
        </p:spPr>
        <p:txBody>
          <a:bodyPr anchor="b"/>
          <a:lstStyle>
            <a:lvl1pPr>
              <a:defRPr sz="27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38105" y="881140"/>
            <a:ext cx="5284946" cy="4349034"/>
          </a:xfrm>
        </p:spPr>
        <p:txBody>
          <a:bodyPr anchor="t"/>
          <a:lstStyle>
            <a:lvl1pPr marL="0" indent="0">
              <a:buNone/>
              <a:defRPr sz="2740"/>
            </a:lvl1pPr>
            <a:lvl2pPr marL="391500" indent="0">
              <a:buNone/>
              <a:defRPr sz="2398"/>
            </a:lvl2pPr>
            <a:lvl3pPr marL="783001" indent="0">
              <a:buNone/>
              <a:defRPr sz="2055"/>
            </a:lvl3pPr>
            <a:lvl4pPr marL="1174501" indent="0">
              <a:buNone/>
              <a:defRPr sz="1713"/>
            </a:lvl4pPr>
            <a:lvl5pPr marL="1566001" indent="0">
              <a:buNone/>
              <a:defRPr sz="1713"/>
            </a:lvl5pPr>
            <a:lvl6pPr marL="1957502" indent="0">
              <a:buNone/>
              <a:defRPr sz="1713"/>
            </a:lvl6pPr>
            <a:lvl7pPr marL="2349002" indent="0">
              <a:buNone/>
              <a:defRPr sz="1713"/>
            </a:lvl7pPr>
            <a:lvl8pPr marL="2740503" indent="0">
              <a:buNone/>
              <a:defRPr sz="1713"/>
            </a:lvl8pPr>
            <a:lvl9pPr marL="3132003" indent="0">
              <a:buNone/>
              <a:defRPr sz="1713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19069" y="1835944"/>
            <a:ext cx="3366978" cy="3401313"/>
          </a:xfrm>
        </p:spPr>
        <p:txBody>
          <a:bodyPr/>
          <a:lstStyle>
            <a:lvl1pPr marL="0" indent="0">
              <a:buNone/>
              <a:defRPr sz="1370"/>
            </a:lvl1pPr>
            <a:lvl2pPr marL="391500" indent="0">
              <a:buNone/>
              <a:defRPr sz="1199"/>
            </a:lvl2pPr>
            <a:lvl3pPr marL="783001" indent="0">
              <a:buNone/>
              <a:defRPr sz="1028"/>
            </a:lvl3pPr>
            <a:lvl4pPr marL="1174501" indent="0">
              <a:buNone/>
              <a:defRPr sz="856"/>
            </a:lvl4pPr>
            <a:lvl5pPr marL="1566001" indent="0">
              <a:buNone/>
              <a:defRPr sz="856"/>
            </a:lvl5pPr>
            <a:lvl6pPr marL="1957502" indent="0">
              <a:buNone/>
              <a:defRPr sz="856"/>
            </a:lvl6pPr>
            <a:lvl7pPr marL="2349002" indent="0">
              <a:buNone/>
              <a:defRPr sz="856"/>
            </a:lvl7pPr>
            <a:lvl8pPr marL="2740503" indent="0">
              <a:buNone/>
              <a:defRPr sz="856"/>
            </a:lvl8pPr>
            <a:lvl9pPr marL="3132003" indent="0">
              <a:buNone/>
              <a:defRPr sz="856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1311D-61C5-4288-A577-684BA64BF618}" type="datetimeFigureOut">
              <a:rPr lang="LID4096" smtClean="0"/>
              <a:t>01/04/2023</a:t>
            </a:fld>
            <a:endParaRPr lang="LID4096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05F49-59E4-47E8-ADFE-83586DB2966F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4689485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17709" y="325824"/>
            <a:ext cx="9003983" cy="11828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7709" y="1629117"/>
            <a:ext cx="9003983" cy="38829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17709" y="5672161"/>
            <a:ext cx="2348865" cy="3258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2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21311D-61C5-4288-A577-684BA64BF618}" type="datetimeFigureOut">
              <a:rPr lang="LID4096" smtClean="0"/>
              <a:t>01/04/2023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58051" y="5672161"/>
            <a:ext cx="3523298" cy="3258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2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LID4096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372826" y="5672161"/>
            <a:ext cx="2348865" cy="3258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2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605F49-59E4-47E8-ADFE-83586DB2966F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0122505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783001" rtl="0" eaLnBrk="1" latinLnBrk="0" hangingPunct="1">
        <a:lnSpc>
          <a:spcPct val="90000"/>
        </a:lnSpc>
        <a:spcBef>
          <a:spcPct val="0"/>
        </a:spcBef>
        <a:buNone/>
        <a:defRPr sz="376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95750" indent="-195750" algn="l" defTabSz="783001" rtl="0" eaLnBrk="1" latinLnBrk="0" hangingPunct="1">
        <a:lnSpc>
          <a:spcPct val="90000"/>
        </a:lnSpc>
        <a:spcBef>
          <a:spcPts val="856"/>
        </a:spcBef>
        <a:buFont typeface="Arial" panose="020B0604020202020204" pitchFamily="34" charset="0"/>
        <a:buChar char="•"/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587251" indent="-195750" algn="l" defTabSz="783001" rtl="0" eaLnBrk="1" latinLnBrk="0" hangingPunct="1">
        <a:lnSpc>
          <a:spcPct val="90000"/>
        </a:lnSpc>
        <a:spcBef>
          <a:spcPts val="428"/>
        </a:spcBef>
        <a:buFont typeface="Arial" panose="020B0604020202020204" pitchFamily="34" charset="0"/>
        <a:buChar char="•"/>
        <a:defRPr sz="2055" kern="1200">
          <a:solidFill>
            <a:schemeClr val="tx1"/>
          </a:solidFill>
          <a:latin typeface="+mn-lt"/>
          <a:ea typeface="+mn-ea"/>
          <a:cs typeface="+mn-cs"/>
        </a:defRPr>
      </a:lvl2pPr>
      <a:lvl3pPr marL="978751" indent="-195750" algn="l" defTabSz="783001" rtl="0" eaLnBrk="1" latinLnBrk="0" hangingPunct="1">
        <a:lnSpc>
          <a:spcPct val="90000"/>
        </a:lnSpc>
        <a:spcBef>
          <a:spcPts val="428"/>
        </a:spcBef>
        <a:buFont typeface="Arial" panose="020B0604020202020204" pitchFamily="34" charset="0"/>
        <a:buChar char="•"/>
        <a:defRPr sz="1713" kern="1200">
          <a:solidFill>
            <a:schemeClr val="tx1"/>
          </a:solidFill>
          <a:latin typeface="+mn-lt"/>
          <a:ea typeface="+mn-ea"/>
          <a:cs typeface="+mn-cs"/>
        </a:defRPr>
      </a:lvl3pPr>
      <a:lvl4pPr marL="1370251" indent="-195750" algn="l" defTabSz="783001" rtl="0" eaLnBrk="1" latinLnBrk="0" hangingPunct="1">
        <a:lnSpc>
          <a:spcPct val="90000"/>
        </a:lnSpc>
        <a:spcBef>
          <a:spcPts val="428"/>
        </a:spcBef>
        <a:buFont typeface="Arial" panose="020B0604020202020204" pitchFamily="34" charset="0"/>
        <a:buChar char="•"/>
        <a:defRPr sz="1541" kern="1200">
          <a:solidFill>
            <a:schemeClr val="tx1"/>
          </a:solidFill>
          <a:latin typeface="+mn-lt"/>
          <a:ea typeface="+mn-ea"/>
          <a:cs typeface="+mn-cs"/>
        </a:defRPr>
      </a:lvl4pPr>
      <a:lvl5pPr marL="1761752" indent="-195750" algn="l" defTabSz="783001" rtl="0" eaLnBrk="1" latinLnBrk="0" hangingPunct="1">
        <a:lnSpc>
          <a:spcPct val="90000"/>
        </a:lnSpc>
        <a:spcBef>
          <a:spcPts val="428"/>
        </a:spcBef>
        <a:buFont typeface="Arial" panose="020B0604020202020204" pitchFamily="34" charset="0"/>
        <a:buChar char="•"/>
        <a:defRPr sz="1541" kern="1200">
          <a:solidFill>
            <a:schemeClr val="tx1"/>
          </a:solidFill>
          <a:latin typeface="+mn-lt"/>
          <a:ea typeface="+mn-ea"/>
          <a:cs typeface="+mn-cs"/>
        </a:defRPr>
      </a:lvl5pPr>
      <a:lvl6pPr marL="2153252" indent="-195750" algn="l" defTabSz="783001" rtl="0" eaLnBrk="1" latinLnBrk="0" hangingPunct="1">
        <a:lnSpc>
          <a:spcPct val="90000"/>
        </a:lnSpc>
        <a:spcBef>
          <a:spcPts val="428"/>
        </a:spcBef>
        <a:buFont typeface="Arial" panose="020B0604020202020204" pitchFamily="34" charset="0"/>
        <a:buChar char="•"/>
        <a:defRPr sz="1541" kern="1200">
          <a:solidFill>
            <a:schemeClr val="tx1"/>
          </a:solidFill>
          <a:latin typeface="+mn-lt"/>
          <a:ea typeface="+mn-ea"/>
          <a:cs typeface="+mn-cs"/>
        </a:defRPr>
      </a:lvl6pPr>
      <a:lvl7pPr marL="2544752" indent="-195750" algn="l" defTabSz="783001" rtl="0" eaLnBrk="1" latinLnBrk="0" hangingPunct="1">
        <a:lnSpc>
          <a:spcPct val="90000"/>
        </a:lnSpc>
        <a:spcBef>
          <a:spcPts val="428"/>
        </a:spcBef>
        <a:buFont typeface="Arial" panose="020B0604020202020204" pitchFamily="34" charset="0"/>
        <a:buChar char="•"/>
        <a:defRPr sz="1541" kern="1200">
          <a:solidFill>
            <a:schemeClr val="tx1"/>
          </a:solidFill>
          <a:latin typeface="+mn-lt"/>
          <a:ea typeface="+mn-ea"/>
          <a:cs typeface="+mn-cs"/>
        </a:defRPr>
      </a:lvl7pPr>
      <a:lvl8pPr marL="2936253" indent="-195750" algn="l" defTabSz="783001" rtl="0" eaLnBrk="1" latinLnBrk="0" hangingPunct="1">
        <a:lnSpc>
          <a:spcPct val="90000"/>
        </a:lnSpc>
        <a:spcBef>
          <a:spcPts val="428"/>
        </a:spcBef>
        <a:buFont typeface="Arial" panose="020B0604020202020204" pitchFamily="34" charset="0"/>
        <a:buChar char="•"/>
        <a:defRPr sz="1541" kern="1200">
          <a:solidFill>
            <a:schemeClr val="tx1"/>
          </a:solidFill>
          <a:latin typeface="+mn-lt"/>
          <a:ea typeface="+mn-ea"/>
          <a:cs typeface="+mn-cs"/>
        </a:defRPr>
      </a:lvl8pPr>
      <a:lvl9pPr marL="3327753" indent="-195750" algn="l" defTabSz="783001" rtl="0" eaLnBrk="1" latinLnBrk="0" hangingPunct="1">
        <a:lnSpc>
          <a:spcPct val="90000"/>
        </a:lnSpc>
        <a:spcBef>
          <a:spcPts val="428"/>
        </a:spcBef>
        <a:buFont typeface="Arial" panose="020B0604020202020204" pitchFamily="34" charset="0"/>
        <a:buChar char="•"/>
        <a:defRPr sz="154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83001" rtl="0" eaLnBrk="1" latinLnBrk="0" hangingPunct="1">
        <a:defRPr sz="1541" kern="1200">
          <a:solidFill>
            <a:schemeClr val="tx1"/>
          </a:solidFill>
          <a:latin typeface="+mn-lt"/>
          <a:ea typeface="+mn-ea"/>
          <a:cs typeface="+mn-cs"/>
        </a:defRPr>
      </a:lvl1pPr>
      <a:lvl2pPr marL="391500" algn="l" defTabSz="783001" rtl="0" eaLnBrk="1" latinLnBrk="0" hangingPunct="1">
        <a:defRPr sz="1541" kern="1200">
          <a:solidFill>
            <a:schemeClr val="tx1"/>
          </a:solidFill>
          <a:latin typeface="+mn-lt"/>
          <a:ea typeface="+mn-ea"/>
          <a:cs typeface="+mn-cs"/>
        </a:defRPr>
      </a:lvl2pPr>
      <a:lvl3pPr marL="783001" algn="l" defTabSz="783001" rtl="0" eaLnBrk="1" latinLnBrk="0" hangingPunct="1">
        <a:defRPr sz="1541" kern="1200">
          <a:solidFill>
            <a:schemeClr val="tx1"/>
          </a:solidFill>
          <a:latin typeface="+mn-lt"/>
          <a:ea typeface="+mn-ea"/>
          <a:cs typeface="+mn-cs"/>
        </a:defRPr>
      </a:lvl3pPr>
      <a:lvl4pPr marL="1174501" algn="l" defTabSz="783001" rtl="0" eaLnBrk="1" latinLnBrk="0" hangingPunct="1">
        <a:defRPr sz="1541" kern="1200">
          <a:solidFill>
            <a:schemeClr val="tx1"/>
          </a:solidFill>
          <a:latin typeface="+mn-lt"/>
          <a:ea typeface="+mn-ea"/>
          <a:cs typeface="+mn-cs"/>
        </a:defRPr>
      </a:lvl4pPr>
      <a:lvl5pPr marL="1566001" algn="l" defTabSz="783001" rtl="0" eaLnBrk="1" latinLnBrk="0" hangingPunct="1">
        <a:defRPr sz="1541" kern="1200">
          <a:solidFill>
            <a:schemeClr val="tx1"/>
          </a:solidFill>
          <a:latin typeface="+mn-lt"/>
          <a:ea typeface="+mn-ea"/>
          <a:cs typeface="+mn-cs"/>
        </a:defRPr>
      </a:lvl5pPr>
      <a:lvl6pPr marL="1957502" algn="l" defTabSz="783001" rtl="0" eaLnBrk="1" latinLnBrk="0" hangingPunct="1">
        <a:defRPr sz="1541" kern="1200">
          <a:solidFill>
            <a:schemeClr val="tx1"/>
          </a:solidFill>
          <a:latin typeface="+mn-lt"/>
          <a:ea typeface="+mn-ea"/>
          <a:cs typeface="+mn-cs"/>
        </a:defRPr>
      </a:lvl6pPr>
      <a:lvl7pPr marL="2349002" algn="l" defTabSz="783001" rtl="0" eaLnBrk="1" latinLnBrk="0" hangingPunct="1">
        <a:defRPr sz="1541" kern="1200">
          <a:solidFill>
            <a:schemeClr val="tx1"/>
          </a:solidFill>
          <a:latin typeface="+mn-lt"/>
          <a:ea typeface="+mn-ea"/>
          <a:cs typeface="+mn-cs"/>
        </a:defRPr>
      </a:lvl7pPr>
      <a:lvl8pPr marL="2740503" algn="l" defTabSz="783001" rtl="0" eaLnBrk="1" latinLnBrk="0" hangingPunct="1">
        <a:defRPr sz="1541" kern="1200">
          <a:solidFill>
            <a:schemeClr val="tx1"/>
          </a:solidFill>
          <a:latin typeface="+mn-lt"/>
          <a:ea typeface="+mn-ea"/>
          <a:cs typeface="+mn-cs"/>
        </a:defRPr>
      </a:lvl8pPr>
      <a:lvl9pPr marL="3132003" algn="l" defTabSz="783001" rtl="0" eaLnBrk="1" latinLnBrk="0" hangingPunct="1">
        <a:defRPr sz="154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04FCCD1-4A76-44D2-8075-02F048F110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74" y="0"/>
            <a:ext cx="10360626" cy="6103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6338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E255B8B-D449-4802-823D-45D96E9AF0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9421"/>
            <a:ext cx="10439400" cy="5660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2395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CE05783-B016-4236-B471-67FCC6A72D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4224"/>
            <a:ext cx="10439400" cy="5431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5426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C448350-713B-4E48-B65F-E10854A897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837"/>
            <a:ext cx="10439400" cy="5910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3293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B57E5F5-D198-43C4-8F12-B43CAABA18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38" y="-1"/>
            <a:ext cx="10263723" cy="6119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847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4B96CC0-77C4-4550-9134-AE2811C576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061" y="-1"/>
            <a:ext cx="8301278" cy="6119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7847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9C8DE8C-65E7-41BA-8B81-EB9CB396F8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241" y="-1"/>
            <a:ext cx="10238918" cy="611981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DEA7A75-DEF9-4875-A573-364CE2E5C3D9}"/>
              </a:ext>
            </a:extLst>
          </p:cNvPr>
          <p:cNvSpPr/>
          <p:nvPr/>
        </p:nvSpPr>
        <p:spPr>
          <a:xfrm>
            <a:off x="7436234" y="1569133"/>
            <a:ext cx="2342148" cy="48928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0111368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84606F6-792E-4F88-B43A-F0DE6694D0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173" y="-1"/>
            <a:ext cx="9815053" cy="6119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5642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BB88175-943C-4289-BA8D-5EF1C8448F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14" y="-1"/>
            <a:ext cx="10266372" cy="6119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6476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284B11F-661D-4307-B5CC-06ACFBDB6D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301" y="-1"/>
            <a:ext cx="8426797" cy="611981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A856D00-404A-4083-A134-B2F2945EB138}"/>
              </a:ext>
            </a:extLst>
          </p:cNvPr>
          <p:cNvSpPr/>
          <p:nvPr/>
        </p:nvSpPr>
        <p:spPr>
          <a:xfrm>
            <a:off x="2007653" y="2217820"/>
            <a:ext cx="3417331" cy="48928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7AA5B17-7A3D-44A6-A861-64C4D5DC7AC3}"/>
              </a:ext>
            </a:extLst>
          </p:cNvPr>
          <p:cNvSpPr/>
          <p:nvPr/>
        </p:nvSpPr>
        <p:spPr>
          <a:xfrm>
            <a:off x="-81888" y="2358390"/>
            <a:ext cx="2055421" cy="208144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ysClr val="windowText" lastClr="000000"/>
                </a:solidFill>
              </a:rPr>
              <a:t>..\</a:t>
            </a:r>
            <a:r>
              <a:rPr lang="en-GB" dirty="0" err="1">
                <a:solidFill>
                  <a:sysClr val="windowText" lastClr="000000"/>
                </a:solidFill>
              </a:rPr>
              <a:t>example_data</a:t>
            </a:r>
            <a:r>
              <a:rPr lang="en-GB" dirty="0">
                <a:solidFill>
                  <a:sysClr val="windowText" lastClr="000000"/>
                </a:solidFill>
              </a:rPr>
              <a:t>\</a:t>
            </a:r>
            <a:endParaRPr lang="LID4096" dirty="0">
              <a:solidFill>
                <a:sysClr val="windowText" lastClr="00000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42BF779-06CE-480F-AE51-A6ED434CD470}"/>
              </a:ext>
            </a:extLst>
          </p:cNvPr>
          <p:cNvSpPr/>
          <p:nvPr/>
        </p:nvSpPr>
        <p:spPr>
          <a:xfrm>
            <a:off x="6387152" y="5550148"/>
            <a:ext cx="937145" cy="48928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8597278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EA18FC0-88F1-4920-8997-9C1468BB4E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072" y="-1"/>
            <a:ext cx="8563255" cy="6119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6270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ED3C816-E2F4-44CF-983A-43D88E6BEF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464" y="-1"/>
            <a:ext cx="8450809" cy="611981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F99BC1F-57B0-49F3-9B2A-16071FF14C8B}"/>
              </a:ext>
            </a:extLst>
          </p:cNvPr>
          <p:cNvSpPr/>
          <p:nvPr/>
        </p:nvSpPr>
        <p:spPr>
          <a:xfrm>
            <a:off x="3416969" y="2237874"/>
            <a:ext cx="2342148" cy="48928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9669EFE-5A32-430F-994B-2E69700A45DA}"/>
              </a:ext>
            </a:extLst>
          </p:cNvPr>
          <p:cNvSpPr/>
          <p:nvPr/>
        </p:nvSpPr>
        <p:spPr>
          <a:xfrm>
            <a:off x="2125578" y="2398294"/>
            <a:ext cx="1267327" cy="128337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ysClr val="windowText" lastClr="000000"/>
                </a:solidFill>
              </a:rPr>
              <a:t>..\</a:t>
            </a:r>
            <a:endParaRPr lang="LID4096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80632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44B703C-25B5-46FC-9933-4B929CFD6514}"/>
              </a:ext>
            </a:extLst>
          </p:cNvPr>
          <p:cNvSpPr/>
          <p:nvPr/>
        </p:nvSpPr>
        <p:spPr>
          <a:xfrm>
            <a:off x="2053987" y="679714"/>
            <a:ext cx="6052784" cy="2602571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ysClr val="windowText" lastClr="000000"/>
                </a:solidFill>
              </a:rPr>
              <a:t>Maybe a slide on how to get the ‘</a:t>
            </a:r>
            <a:r>
              <a:rPr lang="en-GB" dirty="0" err="1">
                <a:solidFill>
                  <a:sysClr val="windowText" lastClr="000000"/>
                </a:solidFill>
              </a:rPr>
              <a:t>muscleForceDirectionAttachements.sto</a:t>
            </a:r>
            <a:r>
              <a:rPr lang="en-GB" dirty="0">
                <a:solidFill>
                  <a:sysClr val="windowText" lastClr="000000"/>
                </a:solidFill>
              </a:rPr>
              <a:t>’ from Luca tool</a:t>
            </a:r>
          </a:p>
          <a:p>
            <a:pPr algn="ctr"/>
            <a:endParaRPr lang="en-GB" dirty="0">
              <a:solidFill>
                <a:sysClr val="windowText" lastClr="000000"/>
              </a:solidFill>
            </a:endParaRPr>
          </a:p>
          <a:p>
            <a:pPr algn="ctr"/>
            <a:r>
              <a:rPr lang="en-GB" dirty="0">
                <a:solidFill>
                  <a:sysClr val="windowText" lastClr="000000"/>
                </a:solidFill>
              </a:rPr>
              <a:t>https://link.springer.com/article/10.1007/s10439-020-02490-4</a:t>
            </a:r>
            <a:endParaRPr lang="LID4096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23459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943D219-34B0-428A-A184-6C663C1744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373" y="-1"/>
            <a:ext cx="8192653" cy="6119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1611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0196CCA-2F4F-41FB-A6E5-71B701393F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8114" y="-1"/>
            <a:ext cx="7643172" cy="6119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1950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F5B58-C45A-4C9E-A44B-831E738C1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35" y="-1"/>
            <a:ext cx="10254330" cy="611981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7FE9D15-2294-45E2-AA03-4C0ABA8F3DCC}"/>
              </a:ext>
            </a:extLst>
          </p:cNvPr>
          <p:cNvSpPr/>
          <p:nvPr/>
        </p:nvSpPr>
        <p:spPr>
          <a:xfrm>
            <a:off x="92535" y="4360519"/>
            <a:ext cx="3417331" cy="48928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3739273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04356ED-5129-4AA2-A72C-19F458D5C3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5059"/>
            <a:ext cx="10439400" cy="5689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3614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05B4DA4-6ABF-4516-95CA-60940ECD4D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8288"/>
            <a:ext cx="10439400" cy="5723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0187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0218C6F-1621-4DAA-8DCB-D5A31C4AF2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6050"/>
            <a:ext cx="10439400" cy="568771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93A3B08-3B3B-4018-8F6E-2995318A165A}"/>
              </a:ext>
            </a:extLst>
          </p:cNvPr>
          <p:cNvSpPr txBox="1"/>
          <p:nvPr/>
        </p:nvSpPr>
        <p:spPr>
          <a:xfrm>
            <a:off x="2253916" y="4604084"/>
            <a:ext cx="86627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900" dirty="0"/>
              <a:t>Foot contact</a:t>
            </a:r>
            <a:endParaRPr lang="LID4096" sz="9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035C95-485D-4253-AE63-E6084E6F32EE}"/>
              </a:ext>
            </a:extLst>
          </p:cNvPr>
          <p:cNvSpPr txBox="1"/>
          <p:nvPr/>
        </p:nvSpPr>
        <p:spPr>
          <a:xfrm>
            <a:off x="2743200" y="1284897"/>
            <a:ext cx="86627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900" dirty="0"/>
              <a:t>1</a:t>
            </a:r>
            <a:r>
              <a:rPr lang="en-GB" sz="900" baseline="30000" dirty="0"/>
              <a:t>st</a:t>
            </a:r>
            <a:r>
              <a:rPr lang="en-GB" sz="900" dirty="0"/>
              <a:t> peak</a:t>
            </a:r>
            <a:endParaRPr lang="LID4096" sz="9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3F50C5-359D-4477-8593-2F73113E29A8}"/>
              </a:ext>
            </a:extLst>
          </p:cNvPr>
          <p:cNvSpPr txBox="1"/>
          <p:nvPr/>
        </p:nvSpPr>
        <p:spPr>
          <a:xfrm>
            <a:off x="3408948" y="3581408"/>
            <a:ext cx="86627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900" dirty="0"/>
              <a:t>Valley between 1</a:t>
            </a:r>
            <a:r>
              <a:rPr lang="en-GB" sz="900" baseline="30000" dirty="0"/>
              <a:t>st</a:t>
            </a:r>
            <a:r>
              <a:rPr lang="en-GB" sz="900" dirty="0"/>
              <a:t> and 2</a:t>
            </a:r>
            <a:r>
              <a:rPr lang="en-GB" sz="900" baseline="30000" dirty="0"/>
              <a:t>nd</a:t>
            </a:r>
            <a:r>
              <a:rPr lang="en-GB" sz="900" dirty="0"/>
              <a:t> peaks</a:t>
            </a:r>
            <a:endParaRPr lang="LID4096" sz="9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A9BB80-8D3E-4DFD-B580-7E668A5B4BE9}"/>
              </a:ext>
            </a:extLst>
          </p:cNvPr>
          <p:cNvSpPr txBox="1"/>
          <p:nvPr/>
        </p:nvSpPr>
        <p:spPr>
          <a:xfrm>
            <a:off x="4275221" y="2744579"/>
            <a:ext cx="86627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900" dirty="0"/>
              <a:t>2</a:t>
            </a:r>
            <a:r>
              <a:rPr lang="en-GB" sz="900" baseline="30000" dirty="0"/>
              <a:t>nd</a:t>
            </a:r>
            <a:r>
              <a:rPr lang="en-GB" sz="900" dirty="0"/>
              <a:t> peak</a:t>
            </a:r>
            <a:endParaRPr lang="LID4096" sz="9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00145B1-B44C-49CA-9668-0ED3E8B750E0}"/>
              </a:ext>
            </a:extLst>
          </p:cNvPr>
          <p:cNvSpPr txBox="1"/>
          <p:nvPr/>
        </p:nvSpPr>
        <p:spPr>
          <a:xfrm>
            <a:off x="5913521" y="4834916"/>
            <a:ext cx="86627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900" dirty="0"/>
              <a:t>Foot off</a:t>
            </a:r>
            <a:endParaRPr lang="LID4096" sz="900" dirty="0"/>
          </a:p>
        </p:txBody>
      </p:sp>
    </p:spTree>
    <p:extLst>
      <p:ext uri="{BB962C8B-B14F-4D97-AF65-F5344CB8AC3E}">
        <p14:creationId xmlns:p14="http://schemas.microsoft.com/office/powerpoint/2010/main" val="38314191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F2F3A3C-DCDF-4E8B-B37A-39D15DE3A2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682"/>
            <a:ext cx="10439400" cy="5864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0606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0BA618F-0605-4092-AD6E-932D179ADE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803" y="-1"/>
            <a:ext cx="10223794" cy="6119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4747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9DEC0D9-B262-44C2-BD0E-9F0FF2F4C8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6481" y="-1"/>
            <a:ext cx="7526437" cy="611981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9370958-0413-4E71-BACB-D21F606DD481}"/>
              </a:ext>
            </a:extLst>
          </p:cNvPr>
          <p:cNvSpPr/>
          <p:nvPr/>
        </p:nvSpPr>
        <p:spPr>
          <a:xfrm>
            <a:off x="4981433" y="1242006"/>
            <a:ext cx="2347415" cy="36160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7090370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4C6C10B-826F-4D02-91F2-FFC36CF6D1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87" y="-1"/>
            <a:ext cx="10369426" cy="6119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8210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5E0F464-3A0B-4909-BFEC-CBD76CCBDF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392" y="-1"/>
            <a:ext cx="9290616" cy="6119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6477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901BED4-FCDA-4BEA-95D5-CA705BC8FE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33" y="-1"/>
            <a:ext cx="10315733" cy="6119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3805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29EFA10-17DB-4040-B316-38644E7E4F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22" y="-1"/>
            <a:ext cx="10309956" cy="6119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8627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67D115C-6CD0-4F39-9217-DB9C71E182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64" y="-1"/>
            <a:ext cx="10266671" cy="6119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204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EE7A53A-A918-4890-A88D-3E9BCA4151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12" y="-1"/>
            <a:ext cx="10338775" cy="6119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3110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EC1A2C2-72BF-49AD-B989-1762BD7501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080" y="-1"/>
            <a:ext cx="10097240" cy="611981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F7A929B-1974-485D-8EAE-E5B05C84E51A}"/>
              </a:ext>
            </a:extLst>
          </p:cNvPr>
          <p:cNvSpPr/>
          <p:nvPr/>
        </p:nvSpPr>
        <p:spPr>
          <a:xfrm>
            <a:off x="7137779" y="5076967"/>
            <a:ext cx="1289714" cy="46402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8ACB25E-CE3D-4478-9709-D2BF6467C222}"/>
              </a:ext>
            </a:extLst>
          </p:cNvPr>
          <p:cNvSpPr/>
          <p:nvPr/>
        </p:nvSpPr>
        <p:spPr>
          <a:xfrm>
            <a:off x="5382126" y="5076967"/>
            <a:ext cx="735304" cy="46402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1004451-569B-463C-850A-02D5734DE222}"/>
              </a:ext>
            </a:extLst>
          </p:cNvPr>
          <p:cNvSpPr/>
          <p:nvPr/>
        </p:nvSpPr>
        <p:spPr>
          <a:xfrm>
            <a:off x="6173577" y="5076967"/>
            <a:ext cx="735304" cy="46402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9DD7CF-1B8E-4AF0-838A-C4ECB2C29C3A}"/>
              </a:ext>
            </a:extLst>
          </p:cNvPr>
          <p:cNvSpPr txBox="1"/>
          <p:nvPr/>
        </p:nvSpPr>
        <p:spPr>
          <a:xfrm>
            <a:off x="5157537" y="4707635"/>
            <a:ext cx="336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rgbClr val="C00000"/>
                </a:solidFill>
              </a:rPr>
              <a:t>1</a:t>
            </a:r>
            <a:endParaRPr lang="LID4096" dirty="0">
              <a:solidFill>
                <a:srgbClr val="C0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6EB2F5-6B75-4FFA-8E42-46F0AA1A447C}"/>
              </a:ext>
            </a:extLst>
          </p:cNvPr>
          <p:cNvSpPr txBox="1"/>
          <p:nvPr/>
        </p:nvSpPr>
        <p:spPr>
          <a:xfrm>
            <a:off x="6117430" y="4707635"/>
            <a:ext cx="336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rgbClr val="C00000"/>
                </a:solidFill>
              </a:rPr>
              <a:t>2</a:t>
            </a:r>
            <a:endParaRPr lang="LID4096" dirty="0">
              <a:solidFill>
                <a:srgbClr val="C0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717833B-7F36-4D7E-BDA0-F390382AFF6D}"/>
              </a:ext>
            </a:extLst>
          </p:cNvPr>
          <p:cNvSpPr txBox="1"/>
          <p:nvPr/>
        </p:nvSpPr>
        <p:spPr>
          <a:xfrm>
            <a:off x="7064540" y="4707635"/>
            <a:ext cx="336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rgbClr val="C00000"/>
                </a:solidFill>
              </a:rPr>
              <a:t>3</a:t>
            </a:r>
            <a:endParaRPr lang="LID4096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78297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A9335F6-3813-4CB5-A6FD-79F5E38CF4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08536"/>
            <a:ext cx="10439400" cy="410274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6921DDB-5CE3-441D-9C77-AC1B48D6F697}"/>
              </a:ext>
            </a:extLst>
          </p:cNvPr>
          <p:cNvSpPr txBox="1"/>
          <p:nvPr/>
        </p:nvSpPr>
        <p:spPr>
          <a:xfrm>
            <a:off x="240632" y="488561"/>
            <a:ext cx="336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rgbClr val="C00000"/>
                </a:solidFill>
              </a:rPr>
              <a:t>1</a:t>
            </a:r>
            <a:endParaRPr lang="LID4096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31253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5273D63-E805-4ABE-8B71-EB28BC71755E}"/>
              </a:ext>
            </a:extLst>
          </p:cNvPr>
          <p:cNvSpPr txBox="1"/>
          <p:nvPr/>
        </p:nvSpPr>
        <p:spPr>
          <a:xfrm>
            <a:off x="240632" y="488561"/>
            <a:ext cx="336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rgbClr val="C00000"/>
                </a:solidFill>
              </a:rPr>
              <a:t>2</a:t>
            </a:r>
            <a:endParaRPr lang="LID4096" dirty="0">
              <a:solidFill>
                <a:srgbClr val="C0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7ACC777-AB7A-4C63-8B9D-8C187E21EE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4724"/>
            <a:ext cx="10439400" cy="4828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9845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4E4A9D5-047B-4486-B3E5-B2811A526E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5181"/>
            <a:ext cx="10439400" cy="406944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042D5C9-0DE3-48D8-90E3-BFFA802809F4}"/>
              </a:ext>
            </a:extLst>
          </p:cNvPr>
          <p:cNvSpPr txBox="1"/>
          <p:nvPr/>
        </p:nvSpPr>
        <p:spPr>
          <a:xfrm>
            <a:off x="240632" y="488561"/>
            <a:ext cx="336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rgbClr val="C00000"/>
                </a:solidFill>
              </a:rPr>
              <a:t>3</a:t>
            </a:r>
            <a:endParaRPr lang="LID4096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308524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66766D5-871B-455D-8856-67198D014C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76" y="-1"/>
            <a:ext cx="10288648" cy="6119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7830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1C9CC60-FC5E-40BB-94D4-5C8DEBE76F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608" y="-1"/>
            <a:ext cx="8162183" cy="6119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96897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5286046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375046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4060042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957957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0ECCA57-0465-43A2-A2AF-F945280926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218" y="-1"/>
            <a:ext cx="8314963" cy="6119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2344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AB9BDF7-1D6E-4F34-AF54-2DC42C8BBD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465" y="-1"/>
            <a:ext cx="9542470" cy="6119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5016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3B81D5D-74E3-46F7-A507-3EEA003EBF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681" y="-1"/>
            <a:ext cx="9478038" cy="6119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1988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AC837AD-1B7B-421F-921C-E8DBC3CAC2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540" y="-1"/>
            <a:ext cx="8220320" cy="6119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6674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A20A1E7-A035-4380-9BFF-670F523BF9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73" y="-1"/>
            <a:ext cx="10346053" cy="6119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6460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160</TotalTime>
  <Words>55</Words>
  <Application>Microsoft Office PowerPoint</Application>
  <PresentationFormat>Custom</PresentationFormat>
  <Paragraphs>16</Paragraphs>
  <Slides>43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Basílio Gonçalves</dc:creator>
  <cp:lastModifiedBy>Basílio Gonçalves</cp:lastModifiedBy>
  <cp:revision>14</cp:revision>
  <dcterms:created xsi:type="dcterms:W3CDTF">2023-01-04T13:09:17Z</dcterms:created>
  <dcterms:modified xsi:type="dcterms:W3CDTF">2023-01-04T15:49:42Z</dcterms:modified>
</cp:coreProperties>
</file>